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8" r:id="rId9"/>
    <p:sldId id="26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FFC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156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jp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9373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5561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32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1025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844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598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1870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5104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966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532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34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7169B-B64C-4CA1-992F-2BC5EB3B194D}" type="datetimeFigureOut">
              <a:rPr lang="en-GB" smtClean="0"/>
              <a:t>19/03/2017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6C45-CA67-444B-9128-31FC04EAD6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96078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07827" y="2228671"/>
            <a:ext cx="5528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/>
              <a:t>DIVERS</a:t>
            </a:r>
            <a:r>
              <a:rPr lang="en-US" sz="72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ITY</a:t>
            </a:r>
            <a:endParaRPr lang="en-GB" sz="72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26796" y="3437389"/>
            <a:ext cx="5528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Shape the world with poems…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3313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7055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1336" y="6274965"/>
            <a:ext cx="5528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VR is the ultimate technology to express yourself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6651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1336" y="6274965"/>
            <a:ext cx="5528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Volcanos…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18782" y="989901"/>
            <a:ext cx="3942825" cy="1610686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025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1336" y="6274965"/>
            <a:ext cx="5528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design - abstract…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6320"/>
            <a:ext cx="9144000" cy="47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363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07827" y="1612593"/>
            <a:ext cx="5528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But, What about the rest?</a:t>
            </a:r>
            <a:endParaRPr lang="en-GB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180" y="2367981"/>
            <a:ext cx="1823640" cy="2841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180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1002" y="2828835"/>
            <a:ext cx="88419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 err="1"/>
              <a:t>VRGen</a:t>
            </a:r>
            <a:r>
              <a:rPr lang="en-US" sz="3600" dirty="0"/>
              <a:t> is a VR experience witch 3D model your verbal expressions.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4144227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1002" y="3105834"/>
            <a:ext cx="8841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/>
              <a:t>How its work…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99421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: Rounded Corners 17"/>
          <p:cNvSpPr/>
          <p:nvPr/>
        </p:nvSpPr>
        <p:spPr>
          <a:xfrm>
            <a:off x="1124125" y="4513277"/>
            <a:ext cx="1979802" cy="1510018"/>
          </a:xfrm>
          <a:prstGeom prst="roundRect">
            <a:avLst/>
          </a:prstGeom>
          <a:solidFill>
            <a:srgbClr val="FFC000">
              <a:alpha val="20000"/>
            </a:srgbClr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: Rounded Corners 7"/>
          <p:cNvSpPr/>
          <p:nvPr/>
        </p:nvSpPr>
        <p:spPr>
          <a:xfrm>
            <a:off x="3993160" y="109057"/>
            <a:ext cx="4978864" cy="2180129"/>
          </a:xfrm>
          <a:prstGeom prst="roundRect">
            <a:avLst>
              <a:gd name="adj" fmla="val 7047"/>
            </a:avLst>
          </a:prstGeom>
          <a:solidFill>
            <a:srgbClr val="FFC000">
              <a:alpha val="20000"/>
            </a:srgbClr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/>
          <p:cNvSpPr/>
          <p:nvPr/>
        </p:nvSpPr>
        <p:spPr>
          <a:xfrm>
            <a:off x="4572000" y="3791823"/>
            <a:ext cx="4429388" cy="2919369"/>
          </a:xfrm>
          <a:prstGeom prst="roundRect">
            <a:avLst>
              <a:gd name="adj" fmla="val 5664"/>
            </a:avLst>
          </a:prstGeom>
          <a:solidFill>
            <a:srgbClr val="00B0F0">
              <a:alpha val="20000"/>
            </a:srgbClr>
          </a:solidFill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/>
          <p:cNvSpPr txBox="1"/>
          <p:nvPr/>
        </p:nvSpPr>
        <p:spPr>
          <a:xfrm>
            <a:off x="1266736" y="276836"/>
            <a:ext cx="1719743" cy="64633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You say something….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266734" y="1442906"/>
            <a:ext cx="1719743" cy="64633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Capture your voice…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266734" y="2736718"/>
            <a:ext cx="1719743" cy="369332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Return a text</a:t>
            </a:r>
            <a:endParaRPr lang="en-GB" dirty="0"/>
          </a:p>
        </p:txBody>
      </p:sp>
      <p:cxnSp>
        <p:nvCxnSpPr>
          <p:cNvPr id="7" name="Straight Arrow Connector 6"/>
          <p:cNvCxnSpPr>
            <a:stCxn id="2" idx="2"/>
            <a:endCxn id="4" idx="0"/>
          </p:cNvCxnSpPr>
          <p:nvPr/>
        </p:nvCxnSpPr>
        <p:spPr>
          <a:xfrm flipH="1">
            <a:off x="2126606" y="923167"/>
            <a:ext cx="2" cy="519739"/>
          </a:xfrm>
          <a:prstGeom prst="straightConnector1">
            <a:avLst/>
          </a:prstGeom>
          <a:ln w="12700">
            <a:solidFill>
              <a:schemeClr val="tx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78302" y="1442906"/>
            <a:ext cx="2030139" cy="64633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Microsoft Cognitive system…</a:t>
            </a:r>
            <a:endParaRPr lang="en-GB" dirty="0"/>
          </a:p>
        </p:txBody>
      </p:sp>
      <p:cxnSp>
        <p:nvCxnSpPr>
          <p:cNvPr id="11" name="Straight Arrow Connector 10"/>
          <p:cNvCxnSpPr>
            <a:cxnSpLocks/>
            <a:stCxn id="4" idx="3"/>
            <a:endCxn id="9" idx="1"/>
          </p:cNvCxnSpPr>
          <p:nvPr/>
        </p:nvCxnSpPr>
        <p:spPr>
          <a:xfrm>
            <a:off x="2986477" y="1766072"/>
            <a:ext cx="3791825" cy="0"/>
          </a:xfrm>
          <a:prstGeom prst="straightConnector1">
            <a:avLst/>
          </a:prstGeom>
          <a:ln w="12700">
            <a:solidFill>
              <a:schemeClr val="tx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66734" y="4802507"/>
            <a:ext cx="1719743" cy="92333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Natural Language</a:t>
            </a:r>
          </a:p>
          <a:p>
            <a:r>
              <a:rPr lang="en-US" dirty="0"/>
              <a:t>Processing</a:t>
            </a:r>
          </a:p>
        </p:txBody>
      </p:sp>
      <p:cxnSp>
        <p:nvCxnSpPr>
          <p:cNvPr id="15" name="Connector: Elbow 14"/>
          <p:cNvCxnSpPr>
            <a:stCxn id="9" idx="2"/>
            <a:endCxn id="5" idx="3"/>
          </p:cNvCxnSpPr>
          <p:nvPr/>
        </p:nvCxnSpPr>
        <p:spPr>
          <a:xfrm rot="5400000">
            <a:off x="4973852" y="101863"/>
            <a:ext cx="832147" cy="4806895"/>
          </a:xfrm>
          <a:prstGeom prst="bentConnector2">
            <a:avLst/>
          </a:prstGeom>
          <a:ln w="12700">
            <a:solidFill>
              <a:schemeClr val="tx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2"/>
            <a:endCxn id="13" idx="0"/>
          </p:cNvCxnSpPr>
          <p:nvPr/>
        </p:nvCxnSpPr>
        <p:spPr>
          <a:xfrm>
            <a:off x="2126606" y="3106050"/>
            <a:ext cx="0" cy="1696457"/>
          </a:xfrm>
          <a:prstGeom prst="straightConnector1">
            <a:avLst/>
          </a:prstGeom>
          <a:ln w="12700">
            <a:solidFill>
              <a:schemeClr val="tx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l="4312" t="10081" r="46697" b="31203"/>
          <a:stretch/>
        </p:blipFill>
        <p:spPr>
          <a:xfrm>
            <a:off x="4895798" y="3920192"/>
            <a:ext cx="3949567" cy="2662630"/>
          </a:xfrm>
          <a:prstGeom prst="rect">
            <a:avLst/>
          </a:prstGeom>
        </p:spPr>
      </p:pic>
      <p:cxnSp>
        <p:nvCxnSpPr>
          <p:cNvPr id="23" name="Straight Arrow Connector 22"/>
          <p:cNvCxnSpPr>
            <a:cxnSpLocks/>
            <a:stCxn id="13" idx="3"/>
            <a:endCxn id="21" idx="1"/>
          </p:cNvCxnSpPr>
          <p:nvPr/>
        </p:nvCxnSpPr>
        <p:spPr>
          <a:xfrm flipV="1">
            <a:off x="2986477" y="5251507"/>
            <a:ext cx="1909321" cy="12665"/>
          </a:xfrm>
          <a:prstGeom prst="straightConnector1">
            <a:avLst/>
          </a:prstGeom>
          <a:ln w="12700">
            <a:solidFill>
              <a:schemeClr val="tx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459520" y="3339637"/>
            <a:ext cx="822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 err="1">
                <a:solidFill>
                  <a:srgbClr val="00B0F0"/>
                </a:solidFill>
              </a:rPr>
              <a:t>Vr</a:t>
            </a:r>
            <a:endParaRPr lang="en-GB" sz="3600" dirty="0">
              <a:solidFill>
                <a:srgbClr val="00B0F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986318" y="763618"/>
            <a:ext cx="822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solidFill>
                  <a:srgbClr val="FFC000"/>
                </a:solidFill>
              </a:rPr>
              <a:t>Ai</a:t>
            </a:r>
            <a:endParaRPr lang="en-GB" sz="3600" dirty="0">
              <a:solidFill>
                <a:srgbClr val="FFC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114026" y="4017005"/>
            <a:ext cx="663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solidFill>
                  <a:srgbClr val="FFC000"/>
                </a:solidFill>
              </a:rPr>
              <a:t>Ai</a:t>
            </a:r>
            <a:endParaRPr lang="en-GB" sz="3600" dirty="0">
              <a:solidFill>
                <a:srgbClr val="FFC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167228" y="276835"/>
            <a:ext cx="2030139" cy="64633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Recommend system</a:t>
            </a:r>
            <a:endParaRPr lang="en-GB" dirty="0"/>
          </a:p>
        </p:txBody>
      </p:sp>
      <p:cxnSp>
        <p:nvCxnSpPr>
          <p:cNvPr id="6" name="Straight Arrow Connector 5"/>
          <p:cNvCxnSpPr>
            <a:stCxn id="25" idx="1"/>
            <a:endCxn id="2" idx="3"/>
          </p:cNvCxnSpPr>
          <p:nvPr/>
        </p:nvCxnSpPr>
        <p:spPr>
          <a:xfrm flipH="1">
            <a:off x="2986479" y="600001"/>
            <a:ext cx="1180749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/>
          <p:cNvCxnSpPr>
            <a:cxnSpLocks/>
            <a:stCxn id="9" idx="0"/>
            <a:endCxn id="25" idx="3"/>
          </p:cNvCxnSpPr>
          <p:nvPr/>
        </p:nvCxnSpPr>
        <p:spPr>
          <a:xfrm rot="16200000" flipV="1">
            <a:off x="6573918" y="223451"/>
            <a:ext cx="842905" cy="159600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788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9196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302</TotalTime>
  <Words>69</Words>
  <Application>Microsoft Office PowerPoint</Application>
  <PresentationFormat>On-screen Show (4:3)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de la Barrera P.</dc:creator>
  <cp:lastModifiedBy>Carlos de la Barrera P.</cp:lastModifiedBy>
  <cp:revision>14</cp:revision>
  <dcterms:created xsi:type="dcterms:W3CDTF">2017-03-19T09:24:55Z</dcterms:created>
  <dcterms:modified xsi:type="dcterms:W3CDTF">2017-03-19T14:36:53Z</dcterms:modified>
</cp:coreProperties>
</file>

<file path=docProps/thumbnail.jpeg>
</file>